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2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3" descr="ΩΡΟΛΟΓΙΟ 304-Α1 - Google Chro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95403" y="-1707885"/>
            <a:ext cx="16611600" cy="101092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-389467" y="-3604418"/>
            <a:ext cx="12767734" cy="254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Curved Right Arrow 5"/>
          <p:cNvSpPr/>
          <p:nvPr/>
        </p:nvSpPr>
        <p:spPr>
          <a:xfrm>
            <a:off x="-2848335" y="5459677"/>
            <a:ext cx="13445066" cy="2777067"/>
          </a:xfrm>
          <a:prstGeom prst="curvedRightArrow">
            <a:avLst>
              <a:gd name="adj1" fmla="val 25000"/>
              <a:gd name="adj2" fmla="val 48779"/>
              <a:gd name="adj3" fmla="val 2500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00B0F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-2848335" y="-2854388"/>
            <a:ext cx="13102864" cy="373022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7582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ΙΩΑΝΝΗΣ</dc:creator>
  <cp:lastModifiedBy>ΙΩΑΝΝΗΣ</cp:lastModifiedBy>
  <cp:revision>2</cp:revision>
  <dcterms:created xsi:type="dcterms:W3CDTF">2021-10-12T08:57:46Z</dcterms:created>
  <dcterms:modified xsi:type="dcterms:W3CDTF">2021-10-12T09:03:23Z</dcterms:modified>
</cp:coreProperties>
</file>