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80" y="-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839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252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5615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65099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984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3830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2316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5107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688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098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7486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358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8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76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98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294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925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371599" y="338667"/>
            <a:ext cx="13258800" cy="34713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ΩΡΟΛΟΓΙΟ 400-Α1 - Google Chro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8616" y="-2398465"/>
            <a:ext cx="15599325" cy="973667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-1744133" y="1507067"/>
            <a:ext cx="11446933" cy="220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ight Arrow 5"/>
          <p:cNvSpPr/>
          <p:nvPr/>
        </p:nvSpPr>
        <p:spPr>
          <a:xfrm>
            <a:off x="-1371599" y="6857999"/>
            <a:ext cx="13258800" cy="2472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-1413934" y="5410198"/>
            <a:ext cx="10786533" cy="24915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Book Antiqua" panose="02040602050305030304" pitchFamily="18" charset="0"/>
              </a:rPr>
              <a:t>Επισημαίνεται ότι θα πραγματοποιηθούν και οι δέουσες αναπληρώσεις</a:t>
            </a:r>
            <a:endParaRPr lang="el-GR" b="1" dirty="0">
              <a:latin typeface="Book Antiqua" panose="02040602050305030304" pitchFamily="18" charset="0"/>
            </a:endParaRPr>
          </a:p>
        </p:txBody>
      </p:sp>
      <p:sp>
        <p:nvSpPr>
          <p:cNvPr id="8" name="7 - Δεξιό βέλος"/>
          <p:cNvSpPr/>
          <p:nvPr/>
        </p:nvSpPr>
        <p:spPr>
          <a:xfrm>
            <a:off x="-741872" y="-3071003"/>
            <a:ext cx="12542808" cy="30710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0366331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8</Words>
  <Application>Microsoft Office PowerPoint</Application>
  <PresentationFormat>Προσαρμογή</PresentationFormat>
  <Paragraphs>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Droplet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ΙΩΑΝΝΗΣ</dc:creator>
  <cp:lastModifiedBy>ΙΩΑΝΝΗΣ</cp:lastModifiedBy>
  <cp:revision>4</cp:revision>
  <dcterms:created xsi:type="dcterms:W3CDTF">2021-10-12T07:30:40Z</dcterms:created>
  <dcterms:modified xsi:type="dcterms:W3CDTF">2021-10-12T08:30:55Z</dcterms:modified>
</cp:coreProperties>
</file>